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74" r:id="rId4"/>
    <p:sldId id="272" r:id="rId5"/>
    <p:sldId id="273" r:id="rId6"/>
    <p:sldId id="271" r:id="rId7"/>
    <p:sldId id="259" r:id="rId8"/>
    <p:sldId id="267" r:id="rId9"/>
    <p:sldId id="268" r:id="rId10"/>
    <p:sldId id="269" r:id="rId11"/>
    <p:sldId id="270" r:id="rId12"/>
    <p:sldId id="260" r:id="rId13"/>
    <p:sldId id="261" r:id="rId14"/>
    <p:sldId id="262" r:id="rId15"/>
    <p:sldId id="263" r:id="rId16"/>
    <p:sldId id="264" r:id="rId17"/>
    <p:sldId id="265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732FB-436D-4268-B38C-8A6031C05DE9}" type="datetimeFigureOut">
              <a:rPr lang="en-US" smtClean="0"/>
              <a:pPr/>
              <a:t>4/8/2019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1D50A-AC6B-4147-92F1-A8E68CC3F00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732FB-436D-4268-B38C-8A6031C05DE9}" type="datetimeFigureOut">
              <a:rPr lang="en-US" smtClean="0"/>
              <a:pPr/>
              <a:t>4/8/2019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1D50A-AC6B-4147-92F1-A8E68CC3F00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732FB-436D-4268-B38C-8A6031C05DE9}" type="datetimeFigureOut">
              <a:rPr lang="en-US" smtClean="0"/>
              <a:pPr/>
              <a:t>4/8/2019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1D50A-AC6B-4147-92F1-A8E68CC3F00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732FB-436D-4268-B38C-8A6031C05DE9}" type="datetimeFigureOut">
              <a:rPr lang="en-US" smtClean="0"/>
              <a:pPr/>
              <a:t>4/8/2019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1D50A-AC6B-4147-92F1-A8E68CC3F00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732FB-436D-4268-B38C-8A6031C05DE9}" type="datetimeFigureOut">
              <a:rPr lang="en-US" smtClean="0"/>
              <a:pPr/>
              <a:t>4/8/2019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1D50A-AC6B-4147-92F1-A8E68CC3F00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732FB-436D-4268-B38C-8A6031C05DE9}" type="datetimeFigureOut">
              <a:rPr lang="en-US" smtClean="0"/>
              <a:pPr/>
              <a:t>4/8/2019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1D50A-AC6B-4147-92F1-A8E68CC3F00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732FB-436D-4268-B38C-8A6031C05DE9}" type="datetimeFigureOut">
              <a:rPr lang="en-US" smtClean="0"/>
              <a:pPr/>
              <a:t>4/8/2019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1D50A-AC6B-4147-92F1-A8E68CC3F00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732FB-436D-4268-B38C-8A6031C05DE9}" type="datetimeFigureOut">
              <a:rPr lang="en-US" smtClean="0"/>
              <a:pPr/>
              <a:t>4/8/2019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1D50A-AC6B-4147-92F1-A8E68CC3F00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732FB-436D-4268-B38C-8A6031C05DE9}" type="datetimeFigureOut">
              <a:rPr lang="en-US" smtClean="0"/>
              <a:pPr/>
              <a:t>4/8/2019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1D50A-AC6B-4147-92F1-A8E68CC3F00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732FB-436D-4268-B38C-8A6031C05DE9}" type="datetimeFigureOut">
              <a:rPr lang="en-US" smtClean="0"/>
              <a:pPr/>
              <a:t>4/8/2019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1D50A-AC6B-4147-92F1-A8E68CC3F00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732FB-436D-4268-B38C-8A6031C05DE9}" type="datetimeFigureOut">
              <a:rPr lang="en-US" smtClean="0"/>
              <a:pPr/>
              <a:t>4/8/2019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1D50A-AC6B-4147-92F1-A8E68CC3F00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C732FB-436D-4268-B38C-8A6031C05DE9}" type="datetimeFigureOut">
              <a:rPr lang="en-US" smtClean="0"/>
              <a:pPr/>
              <a:t>4/8/2019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C1D50A-AC6B-4147-92F1-A8E68CC3F00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553" y="0"/>
            <a:ext cx="9161553" cy="68579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72462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9143999" cy="7245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7743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8625" y="-864"/>
            <a:ext cx="9162625" cy="7246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3882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9143999" cy="7245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361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8016" y="10375"/>
            <a:ext cx="9927592" cy="6847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5900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01" y="-49513"/>
            <a:ext cx="9131099" cy="691699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9144000" cy="68579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62121"/>
            <a:ext cx="9036496" cy="692012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554" y="0"/>
            <a:ext cx="9161554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554" y="0"/>
            <a:ext cx="9161554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8624" y="-864"/>
            <a:ext cx="9162624" cy="68588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915" y="0"/>
            <a:ext cx="9017085" cy="67413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75703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554" y="0"/>
            <a:ext cx="9161554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0632" y="-58998"/>
            <a:ext cx="9234632" cy="691699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488</TotalTime>
  <Words>0</Words>
  <Application>Microsoft Office PowerPoint</Application>
  <PresentationFormat>On-screen Show (4:3)</PresentationFormat>
  <Paragraphs>0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Ariesto</dc:creator>
  <cp:lastModifiedBy>Ariesto</cp:lastModifiedBy>
  <cp:revision>12</cp:revision>
  <dcterms:created xsi:type="dcterms:W3CDTF">2018-04-08T14:59:32Z</dcterms:created>
  <dcterms:modified xsi:type="dcterms:W3CDTF">2019-04-08T08:31:14Z</dcterms:modified>
</cp:coreProperties>
</file>